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1" r:id="rId4"/>
    <p:sldId id="267" r:id="rId5"/>
    <p:sldId id="265" r:id="rId6"/>
    <p:sldId id="269" r:id="rId7"/>
    <p:sldId id="268" r:id="rId8"/>
    <p:sldId id="270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70CEEE2-C556-4792-87A1-FF43EE23DE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23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8A64BB-DE8D-4E26-AC6F-6E54A107C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6989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F16DCC7-0505-4889-8923-437889FE4BFE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C3C6449-9972-4B02-9C5F-ADA3A95CBC32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62CD240-FD0C-4F92-8C78-C0F69C83F11C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069E686-C54A-46A2-8AD6-2933ACA300D6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842B0F4-3FB1-45C0-BFF1-7F08AEF35D4A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8A6262E-2C3E-4B7E-B776-F38825F1F728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D75FB33-4EAD-4FEE-B85D-61698CECFB8A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5DE6FDE-5B73-4E2C-AA7B-72089BB50CD7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715535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9936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我今面向高處直登，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 I’m pressing on the upward way,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天天努力，天天上升；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New heights I’m gaining every day;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在我途中，我惟禱祝，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Still praying as I’m onward bound,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使我立足更高之處。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“Lord, plant my feet on higher ground.”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H274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更高之處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HIGHER GROUND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主，扶持我，使我上升，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Lord, lift me up and let me stand,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憑信站立天的高峰；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faith, on Heaven’s table land,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更高生活我已可覩，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higher plane than I have found;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使我立足更高之處。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Lord, plant my feet on higher ground.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我心不欲繼續住於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heart has no desire to stay,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疑惑、恐懼充斥之域；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Where doubts arise and fears dismay,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雖也有人居此地步，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some may dwell where these abound,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我卻心在更高之處。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prayer, my aim, is higher ground.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主，扶持我，使我上升，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Lord, lift me up and let me stand,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憑信站立天的高峰；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faith, on Heaven’s table land,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更高生活我已可覩，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higher plane than I have found;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使我立足更高之處。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Lord, plant my feet on higher ground.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我要居住超俗之境，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want to live above the world,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不怕撒但火箭欺凌；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Satan’s darts at me are hurled;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憑信我已能以接觸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faith has caught the joyful sound,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聖樂傳自更高之處。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sound of saints on higher ground.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主，扶持我，使我上升，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Lord, lift me up and let me stand,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憑信站立天的高峰；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faith, on Heaven’s table land,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更高生活我已可覩，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higher plane than I have found;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使我立足更高之處。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Lord, plant my feet on higher ground.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我願靠恩登峰造極，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want to scale the utmost height,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在彼瞥見榮耀無比；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catch a gleam of glory bright;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但我仍然禱告不住，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still I’ll pray till Heav’n I’ve found,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求領我到更高之處。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“Lord, lead me on to higher ground.”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主，扶持我，使我上升，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Lord, lift me up and let me stand,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憑信站立天的高峰；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faith, on Heaven’s table land,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更高生活我已可覩，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 higher plane than I have found;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使我立足更高之處。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Lord, plant my feet on higher ground.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2328</TotalTime>
  <Words>585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H274  更高之處  HIGHER GROUND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128</cp:revision>
  <dcterms:created xsi:type="dcterms:W3CDTF">2001-04-19T19:07:54Z</dcterms:created>
  <dcterms:modified xsi:type="dcterms:W3CDTF">2017-08-05T13:53:01Z</dcterms:modified>
</cp:coreProperties>
</file>